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21-10-26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4.4.0, Szvetlin</a:t>
            </a:r>
            <a:br/>
            <a:r>
              <a:t>Documentation - shape up, Emanuel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Jerker/Fadwa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Hawkbit, Johannes/Sven</a:t>
            </a:r>
            <a:br/>
            <a:r>
              <a:t>C# and .net library, Jerker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Next telco Nov 23 at 15.30</a:t>
            </a:r>
            <a:br/>
            <a:r>
              <a:t>Next 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